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9" r:id="rId1"/>
  </p:sldMasterIdLst>
  <p:sldIdLst>
    <p:sldId id="256" r:id="rId2"/>
    <p:sldId id="258" r:id="rId3"/>
    <p:sldId id="262" r:id="rId4"/>
    <p:sldId id="261" r:id="rId5"/>
    <p:sldId id="263" r:id="rId6"/>
    <p:sldId id="264" r:id="rId7"/>
    <p:sldId id="265" r:id="rId8"/>
    <p:sldId id="268" r:id="rId9"/>
    <p:sldId id="267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464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2040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771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5088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668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940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1626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4566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392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6795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748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D764649E-D706-45E0-A4BC-8BC01FD5C701}" type="datetimeFigureOut">
              <a:rPr lang="en-IN" smtClean="0"/>
              <a:t>02-05-2025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7541E04A-A79F-40E5-8209-8F164961D0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916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battalokesh36@gmai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smtClean="0">
                <a:solidFill>
                  <a:schemeClr val="accent2"/>
                </a:solidFill>
              </a:rPr>
              <a:t>Home Insurance Management system</a:t>
            </a:r>
            <a:endParaRPr lang="en-IN" sz="3600" dirty="0">
              <a:solidFill>
                <a:schemeClr val="accent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45720" indent="0">
              <a:buNone/>
            </a:pPr>
            <a:r>
              <a:rPr lang="en-IN" sz="8000" dirty="0" smtClean="0">
                <a:solidFill>
                  <a:schemeClr val="accent2">
                    <a:lumMod val="75000"/>
                  </a:schemeClr>
                </a:solidFill>
              </a:rPr>
              <a:t>                                           Team Members</a:t>
            </a:r>
          </a:p>
          <a:p>
            <a:pPr marL="45720" indent="0">
              <a:buNone/>
            </a:pPr>
            <a:r>
              <a:rPr lang="en-IN" sz="7000" dirty="0" smtClean="0">
                <a:solidFill>
                  <a:schemeClr val="accent2">
                    <a:lumMod val="75000"/>
                  </a:schemeClr>
                </a:solidFill>
              </a:rPr>
              <a:t>                                                       </a:t>
            </a:r>
            <a:r>
              <a:rPr lang="en-IN" sz="7000" dirty="0" err="1" smtClean="0">
                <a:solidFill>
                  <a:schemeClr val="accent2">
                    <a:lumMod val="75000"/>
                  </a:schemeClr>
                </a:solidFill>
              </a:rPr>
              <a:t>Abhishaik</a:t>
            </a:r>
            <a:endParaRPr lang="en-IN" sz="70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45720" indent="0">
              <a:buNone/>
            </a:pPr>
            <a:r>
              <a:rPr lang="en-IN" sz="7000" dirty="0" smtClean="0">
                <a:solidFill>
                  <a:schemeClr val="accent2">
                    <a:lumMod val="75000"/>
                  </a:schemeClr>
                </a:solidFill>
              </a:rPr>
              <a:t>                                                       </a:t>
            </a:r>
            <a:r>
              <a:rPr lang="en-IN" sz="7000" dirty="0" err="1" smtClean="0">
                <a:solidFill>
                  <a:schemeClr val="accent2">
                    <a:lumMod val="75000"/>
                  </a:schemeClr>
                </a:solidFill>
              </a:rPr>
              <a:t>Navya</a:t>
            </a:r>
            <a:r>
              <a:rPr lang="en-IN" sz="70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 marL="45720" indent="0">
              <a:buNone/>
            </a:pPr>
            <a:r>
              <a:rPr lang="en-IN" sz="7000" dirty="0" smtClean="0">
                <a:solidFill>
                  <a:schemeClr val="accent2">
                    <a:lumMod val="75000"/>
                  </a:schemeClr>
                </a:solidFill>
              </a:rPr>
              <a:t>                                                       Praveen</a:t>
            </a:r>
          </a:p>
          <a:p>
            <a:pPr marL="45720" indent="0">
              <a:buNone/>
            </a:pPr>
            <a:r>
              <a:rPr lang="en-IN" sz="7000" dirty="0" smtClean="0">
                <a:solidFill>
                  <a:schemeClr val="accent2">
                    <a:lumMod val="75000"/>
                  </a:schemeClr>
                </a:solidFill>
              </a:rPr>
              <a:t>                                                       </a:t>
            </a:r>
            <a:r>
              <a:rPr lang="en-IN" sz="7000" dirty="0" err="1" smtClean="0">
                <a:solidFill>
                  <a:schemeClr val="accent2">
                    <a:lumMod val="75000"/>
                  </a:schemeClr>
                </a:solidFill>
              </a:rPr>
              <a:t>Vikram</a:t>
            </a:r>
            <a:endParaRPr lang="en-IN" sz="70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45720" indent="0">
              <a:buNone/>
            </a:pPr>
            <a:r>
              <a:rPr lang="en-IN" sz="7000" dirty="0" smtClean="0">
                <a:solidFill>
                  <a:schemeClr val="accent2">
                    <a:lumMod val="75000"/>
                  </a:schemeClr>
                </a:solidFill>
              </a:rPr>
              <a:t>                                                       </a:t>
            </a:r>
            <a:r>
              <a:rPr lang="en-IN" sz="7000" dirty="0" err="1" smtClean="0">
                <a:solidFill>
                  <a:schemeClr val="accent2">
                    <a:lumMod val="75000"/>
                  </a:schemeClr>
                </a:solidFill>
              </a:rPr>
              <a:t>Lokesh</a:t>
            </a:r>
            <a:endParaRPr lang="en-IN" sz="70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45720" indent="0">
              <a:buNone/>
            </a:pPr>
            <a:r>
              <a:rPr lang="en-IN" sz="7000" dirty="0" smtClean="0">
                <a:solidFill>
                  <a:schemeClr val="accent2">
                    <a:lumMod val="75000"/>
                  </a:schemeClr>
                </a:solidFill>
              </a:rPr>
              <a:t>                                                       Anil</a:t>
            </a:r>
          </a:p>
          <a:p>
            <a:pPr marL="45720" indent="0">
              <a:buNone/>
            </a:pPr>
            <a:r>
              <a:rPr lang="en-IN" sz="7000" dirty="0" smtClean="0">
                <a:solidFill>
                  <a:schemeClr val="accent2">
                    <a:lumMod val="75000"/>
                  </a:schemeClr>
                </a:solidFill>
              </a:rPr>
              <a:t>                                                       </a:t>
            </a:r>
            <a:r>
              <a:rPr lang="en-IN" sz="7000" dirty="0" err="1" smtClean="0">
                <a:solidFill>
                  <a:schemeClr val="accent2">
                    <a:lumMod val="75000"/>
                  </a:schemeClr>
                </a:solidFill>
              </a:rPr>
              <a:t>Albin</a:t>
            </a:r>
            <a:endParaRPr lang="en-IN" sz="7000" dirty="0" smtClean="0">
              <a:solidFill>
                <a:schemeClr val="accent2">
                  <a:lumMod val="75000"/>
                </a:schemeClr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356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5779" y="1119146"/>
            <a:ext cx="9872871" cy="4038600"/>
          </a:xfrm>
        </p:spPr>
        <p:txBody>
          <a:bodyPr/>
          <a:lstStyle/>
          <a:p>
            <a:pPr marL="45720" indent="0">
              <a:buNone/>
            </a:pPr>
            <a:endParaRPr lang="en-IN" dirty="0" smtClean="0"/>
          </a:p>
          <a:p>
            <a:pPr marL="45720" indent="0">
              <a:buNone/>
            </a:pPr>
            <a:r>
              <a:rPr lang="en-IN" sz="2400" dirty="0" smtClean="0"/>
              <a:t>                                  </a:t>
            </a:r>
          </a:p>
          <a:p>
            <a:pPr marL="45720" indent="0">
              <a:buNone/>
            </a:pPr>
            <a:r>
              <a:rPr lang="en-IN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IN" sz="2400" dirty="0" smtClean="0">
                <a:solidFill>
                  <a:schemeClr val="accent4">
                    <a:lumMod val="75000"/>
                  </a:schemeClr>
                </a:solidFill>
              </a:rPr>
              <a:t>                                      </a:t>
            </a:r>
            <a:r>
              <a:rPr lang="en-IN" sz="9600" dirty="0" smtClean="0">
                <a:solidFill>
                  <a:schemeClr val="accent4">
                    <a:lumMod val="75000"/>
                  </a:schemeClr>
                </a:solidFill>
              </a:rPr>
              <a:t>Thank you</a:t>
            </a:r>
            <a:r>
              <a:rPr lang="en-IN" dirty="0" smtClean="0">
                <a:solidFill>
                  <a:schemeClr val="accent4">
                    <a:lumMod val="75000"/>
                  </a:schemeClr>
                </a:solidFill>
              </a:rPr>
              <a:t>                  </a:t>
            </a:r>
            <a:endParaRPr lang="en-IN" sz="96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13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 smtClean="0"/>
              <a:t>   </a:t>
            </a:r>
            <a:r>
              <a:rPr lang="en-IN" sz="3600" dirty="0" smtClean="0">
                <a:solidFill>
                  <a:schemeClr val="accent2"/>
                </a:solidFill>
              </a:rPr>
              <a:t>Home Insurance management Introduction</a:t>
            </a:r>
            <a:endParaRPr lang="en-IN" sz="36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400" dirty="0" smtClean="0">
                <a:solidFill>
                  <a:schemeClr val="accent2">
                    <a:lumMod val="75000"/>
                  </a:schemeClr>
                </a:solidFill>
              </a:rPr>
              <a:t>Home insurance is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a service that protects your house and belongings from damage or loss due to events like fire, theft, natural disasters, or </a:t>
            </a:r>
            <a:r>
              <a:rPr lang="en-GB" sz="2400" dirty="0" smtClean="0">
                <a:solidFill>
                  <a:schemeClr val="accent2">
                    <a:lumMod val="75000"/>
                  </a:schemeClr>
                </a:solidFill>
              </a:rPr>
              <a:t>accidents. If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something bad happens, the insurance company helps you pay for the repairs or </a:t>
            </a:r>
            <a:r>
              <a:rPr lang="en-GB" sz="2400" dirty="0" smtClean="0">
                <a:solidFill>
                  <a:schemeClr val="accent2">
                    <a:lumMod val="75000"/>
                  </a:schemeClr>
                </a:solidFill>
              </a:rPr>
              <a:t>replacements.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 smtClean="0">
                <a:solidFill>
                  <a:schemeClr val="accent2">
                    <a:lumMod val="75000"/>
                  </a:schemeClr>
                </a:solidFill>
              </a:rPr>
              <a:t>Different Types of Home Insurance Polices</a:t>
            </a:r>
            <a:endParaRPr lang="en-GB" sz="2400" dirty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 smtClean="0">
                <a:solidFill>
                  <a:schemeClr val="accent2">
                    <a:lumMod val="75000"/>
                  </a:schemeClr>
                </a:solidFill>
              </a:rPr>
              <a:t>Policy issuance</a:t>
            </a:r>
            <a:endParaRPr lang="en-GB" sz="2400" dirty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Premium calculation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Claim processing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Customer communication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Risk evaluation</a:t>
            </a:r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44797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436" y="423660"/>
            <a:ext cx="10515600" cy="1072631"/>
          </a:xfrm>
        </p:spPr>
        <p:txBody>
          <a:bodyPr>
            <a:normAutofit/>
          </a:bodyPr>
          <a:lstStyle/>
          <a:p>
            <a:r>
              <a:rPr lang="en-IN" sz="4000" dirty="0" smtClean="0"/>
              <a:t>        </a:t>
            </a:r>
            <a:r>
              <a:rPr lang="en-IN" sz="4000" dirty="0" smtClean="0">
                <a:solidFill>
                  <a:schemeClr val="accent2"/>
                </a:solidFill>
              </a:rPr>
              <a:t>Register Page After registration success pop</a:t>
            </a:r>
            <a:endParaRPr lang="en-IN" sz="40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436" y="1742498"/>
            <a:ext cx="11021291" cy="48661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sz="2000" dirty="0" smtClean="0"/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2000" dirty="0" smtClean="0">
                <a:solidFill>
                  <a:schemeClr val="accent2"/>
                </a:solidFill>
              </a:rPr>
              <a:t>As a Customer first we can Register Home Insurance page and  Fill </a:t>
            </a:r>
            <a:r>
              <a:rPr lang="en-IN" sz="2000" dirty="0">
                <a:solidFill>
                  <a:schemeClr val="accent2"/>
                </a:solidFill>
              </a:rPr>
              <a:t>all above </a:t>
            </a:r>
            <a:r>
              <a:rPr lang="en-IN" sz="2000" dirty="0" smtClean="0">
                <a:solidFill>
                  <a:schemeClr val="accent2"/>
                </a:solidFill>
              </a:rPr>
              <a:t>details ,After fill Details we can click register button we get success login pop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923" y="1742498"/>
            <a:ext cx="4853247" cy="36825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69" y="1742499"/>
            <a:ext cx="4373217" cy="368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43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453" y="415000"/>
            <a:ext cx="10515600" cy="727015"/>
          </a:xfrm>
        </p:spPr>
        <p:txBody>
          <a:bodyPr>
            <a:normAutofit/>
          </a:bodyPr>
          <a:lstStyle/>
          <a:p>
            <a:r>
              <a:rPr lang="en-IN" dirty="0" smtClean="0"/>
              <a:t>    </a:t>
            </a:r>
            <a:r>
              <a:rPr lang="en-IN" sz="3600" dirty="0" smtClean="0">
                <a:solidFill>
                  <a:schemeClr val="accent2"/>
                </a:solidFill>
              </a:rPr>
              <a:t>Login page Success and forget password send mail</a:t>
            </a:r>
            <a:endParaRPr lang="en-IN" sz="36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38346"/>
            <a:ext cx="11353800" cy="5519653"/>
          </a:xfrm>
        </p:spPr>
        <p:txBody>
          <a:bodyPr>
            <a:normAutofit fontScale="92500" lnSpcReduction="10000"/>
          </a:bodyPr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r>
              <a:rPr lang="en-IN" sz="1900" dirty="0" smtClean="0">
                <a:solidFill>
                  <a:schemeClr val="accent2"/>
                </a:solidFill>
              </a:rPr>
              <a:t>After Login success you can see </a:t>
            </a:r>
            <a:r>
              <a:rPr lang="en-IN" sz="1900" dirty="0" smtClean="0">
                <a:solidFill>
                  <a:schemeClr val="accent2"/>
                </a:solidFill>
              </a:rPr>
              <a:t>welcome </a:t>
            </a:r>
            <a:r>
              <a:rPr lang="en-IN" sz="1900" dirty="0" smtClean="0">
                <a:solidFill>
                  <a:schemeClr val="accent2"/>
                </a:solidFill>
              </a:rPr>
              <a:t>to </a:t>
            </a:r>
            <a:r>
              <a:rPr lang="en-IN" sz="1900" dirty="0" smtClean="0">
                <a:solidFill>
                  <a:schemeClr val="accent2"/>
                </a:solidFill>
                <a:hlinkClick r:id="rId2"/>
              </a:rPr>
              <a:t>battalokesh36@gmail.com</a:t>
            </a:r>
            <a:r>
              <a:rPr lang="en-IN" sz="1900" dirty="0" smtClean="0">
                <a:solidFill>
                  <a:schemeClr val="accent2"/>
                </a:solidFill>
              </a:rPr>
              <a:t> , in case you can forget password we can send mail after mail you can receive password or </a:t>
            </a:r>
            <a:r>
              <a:rPr lang="en-IN" sz="1900" dirty="0" err="1" smtClean="0">
                <a:solidFill>
                  <a:schemeClr val="accent2"/>
                </a:solidFill>
              </a:rPr>
              <a:t>url</a:t>
            </a:r>
            <a:r>
              <a:rPr lang="en-IN" sz="1900" dirty="0" smtClean="0">
                <a:solidFill>
                  <a:schemeClr val="accent2"/>
                </a:solidFill>
              </a:rPr>
              <a:t> link.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94" y="1142015"/>
            <a:ext cx="4871258" cy="20564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116" y="1142015"/>
            <a:ext cx="5185756" cy="2056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53" y="3394766"/>
            <a:ext cx="4871258" cy="23189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4434" y="3479780"/>
            <a:ext cx="5185756" cy="231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81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4934"/>
          </a:xfrm>
        </p:spPr>
        <p:txBody>
          <a:bodyPr>
            <a:normAutofit/>
          </a:bodyPr>
          <a:lstStyle/>
          <a:p>
            <a:r>
              <a:rPr lang="en-IN" sz="3200" dirty="0" smtClean="0">
                <a:solidFill>
                  <a:schemeClr val="accent2"/>
                </a:solidFill>
              </a:rPr>
              <a:t>                    Add Property and Update User Details</a:t>
            </a:r>
            <a:endParaRPr lang="en-IN" sz="32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035" y="1296064"/>
            <a:ext cx="10883358" cy="5063779"/>
          </a:xfrm>
        </p:spPr>
        <p:txBody>
          <a:bodyPr>
            <a:normAutofit lnSpcReduction="10000"/>
          </a:bodyPr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sz="1800" dirty="0" smtClean="0"/>
          </a:p>
          <a:p>
            <a:endParaRPr lang="en-IN" sz="1800" dirty="0" smtClean="0"/>
          </a:p>
          <a:p>
            <a:r>
              <a:rPr lang="en-IN" sz="1800" dirty="0" smtClean="0">
                <a:solidFill>
                  <a:schemeClr val="accent2"/>
                </a:solidFill>
              </a:rPr>
              <a:t>Add property and as a user can be change details we can use with update profile  like personal details, address , policies ,properties can be change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18" y="3871087"/>
            <a:ext cx="5080884" cy="17254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454" y="970060"/>
            <a:ext cx="4975529" cy="25199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90" y="970060"/>
            <a:ext cx="4301656" cy="251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36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4929"/>
            <a:ext cx="10515600" cy="1208598"/>
          </a:xfrm>
        </p:spPr>
        <p:txBody>
          <a:bodyPr>
            <a:noAutofit/>
          </a:bodyPr>
          <a:lstStyle/>
          <a:p>
            <a:r>
              <a:rPr lang="en-IN" sz="3600" dirty="0" smtClean="0"/>
              <a:t>Home Insurance plans and how apply Home Insurance and Customer Care Support Details</a:t>
            </a:r>
            <a:endParaRPr lang="en-IN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371" y="1391478"/>
            <a:ext cx="11011894" cy="537508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sz="2000" dirty="0" smtClean="0"/>
          </a:p>
          <a:p>
            <a:endParaRPr lang="en-IN" sz="2000" dirty="0"/>
          </a:p>
          <a:p>
            <a:r>
              <a:rPr lang="en-IN" sz="2000" dirty="0" smtClean="0">
                <a:solidFill>
                  <a:schemeClr val="accent2"/>
                </a:solidFill>
              </a:rPr>
              <a:t>Home Insurance have different insurance plans ,how can choose plans. If any doubts ask customer support and customer care rating and after proceed payment</a:t>
            </a:r>
            <a:endParaRPr lang="en-IN" sz="2000" dirty="0">
              <a:solidFill>
                <a:schemeClr val="accent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2" y="1552494"/>
            <a:ext cx="5049078" cy="19162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318" y="1520689"/>
            <a:ext cx="5295569" cy="18804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1" y="3808676"/>
            <a:ext cx="5049079" cy="20147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8230" y="3808676"/>
            <a:ext cx="5295570" cy="201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89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881"/>
            <a:ext cx="10515600" cy="691762"/>
          </a:xfrm>
        </p:spPr>
        <p:txBody>
          <a:bodyPr>
            <a:normAutofit/>
          </a:bodyPr>
          <a:lstStyle/>
          <a:p>
            <a:r>
              <a:rPr lang="en-IN" sz="3600" dirty="0" smtClean="0">
                <a:solidFill>
                  <a:schemeClr val="accent2"/>
                </a:solidFill>
              </a:rPr>
              <a:t>Premium , Coverage </a:t>
            </a:r>
            <a:r>
              <a:rPr lang="en-IN" sz="3600" dirty="0">
                <a:solidFill>
                  <a:schemeClr val="accent2"/>
                </a:solidFill>
              </a:rPr>
              <a:t>,</a:t>
            </a:r>
            <a:r>
              <a:rPr lang="en-IN" sz="3600" dirty="0" smtClean="0">
                <a:solidFill>
                  <a:schemeClr val="accent2"/>
                </a:solidFill>
              </a:rPr>
              <a:t>Raise new claim  </a:t>
            </a:r>
            <a:r>
              <a:rPr lang="en-IN" sz="3600" dirty="0" smtClean="0">
                <a:solidFill>
                  <a:schemeClr val="accent2"/>
                </a:solidFill>
              </a:rPr>
              <a:t>and track claim</a:t>
            </a:r>
            <a:endParaRPr lang="en-IN" sz="36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57" y="874643"/>
            <a:ext cx="11003943" cy="5764696"/>
          </a:xfrm>
        </p:spPr>
        <p:txBody>
          <a:bodyPr>
            <a:normAutofit fontScale="92500" lnSpcReduction="10000"/>
          </a:bodyPr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endParaRPr lang="en-IN" dirty="0"/>
          </a:p>
          <a:p>
            <a:endParaRPr lang="en-IN" sz="1700" dirty="0" smtClean="0"/>
          </a:p>
          <a:p>
            <a:endParaRPr lang="en-IN" sz="1700" dirty="0" smtClean="0">
              <a:solidFill>
                <a:schemeClr val="accent2"/>
              </a:solidFill>
            </a:endParaRPr>
          </a:p>
          <a:p>
            <a:r>
              <a:rPr lang="en-IN" sz="1700" dirty="0" smtClean="0">
                <a:solidFill>
                  <a:schemeClr val="accent2"/>
                </a:solidFill>
              </a:rPr>
              <a:t>How </a:t>
            </a:r>
            <a:r>
              <a:rPr lang="en-IN" sz="1700" dirty="0" smtClean="0">
                <a:solidFill>
                  <a:schemeClr val="accent2"/>
                </a:solidFill>
              </a:rPr>
              <a:t>can calculate premium amount based on estimate amount and also coverage </a:t>
            </a:r>
            <a:r>
              <a:rPr lang="en-IN" sz="1700" dirty="0" smtClean="0">
                <a:solidFill>
                  <a:schemeClr val="accent2"/>
                </a:solidFill>
              </a:rPr>
              <a:t>amount</a:t>
            </a:r>
          </a:p>
          <a:p>
            <a:r>
              <a:rPr lang="en-IN" sz="1700" dirty="0" smtClean="0">
                <a:solidFill>
                  <a:schemeClr val="accent2"/>
                </a:solidFill>
              </a:rPr>
              <a:t>If any damages in home we have raise new claim and track claim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67" y="1138201"/>
            <a:ext cx="4993420" cy="21786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609" y="1028772"/>
            <a:ext cx="5048416" cy="21786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21" y="3361558"/>
            <a:ext cx="6679096" cy="238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530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4447"/>
          </a:xfrm>
        </p:spPr>
        <p:txBody>
          <a:bodyPr>
            <a:normAutofit/>
          </a:bodyPr>
          <a:lstStyle/>
          <a:p>
            <a:r>
              <a:rPr lang="en-IN" sz="3600" dirty="0" smtClean="0">
                <a:solidFill>
                  <a:schemeClr val="accent2"/>
                </a:solidFill>
              </a:rPr>
              <a:t>               Contact us Chat support with customer</a:t>
            </a:r>
            <a:endParaRPr lang="en-IN" sz="36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8052" y="1208598"/>
            <a:ext cx="11035748" cy="4968365"/>
          </a:xfrm>
        </p:spPr>
        <p:txBody>
          <a:bodyPr/>
          <a:lstStyle/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US" altLang="en-US" sz="1800" dirty="0" smtClean="0">
              <a:latin typeface="Arial" panose="020B0604020202020204" pitchFamily="34" charset="0"/>
            </a:endParaRPr>
          </a:p>
          <a:p>
            <a:endParaRPr lang="en-US" altLang="en-US" sz="1600" dirty="0" smtClean="0">
              <a:solidFill>
                <a:schemeClr val="accent2"/>
              </a:solidFill>
              <a:latin typeface="Arial" panose="020B0604020202020204" pitchFamily="34" charset="0"/>
            </a:endParaRPr>
          </a:p>
          <a:p>
            <a:r>
              <a:rPr lang="en-US" altLang="en-US" sz="1600" dirty="0" smtClean="0">
                <a:solidFill>
                  <a:schemeClr val="accent2"/>
                </a:solidFill>
                <a:latin typeface="Arial" panose="020B0604020202020204" pitchFamily="34" charset="0"/>
              </a:rPr>
              <a:t>Users </a:t>
            </a:r>
            <a:r>
              <a:rPr lang="en-US" altLang="en-US" sz="1600" dirty="0">
                <a:solidFill>
                  <a:schemeClr val="accent2"/>
                </a:solidFill>
                <a:latin typeface="Arial" panose="020B0604020202020204" pitchFamily="34" charset="0"/>
              </a:rPr>
              <a:t>can ask questions about policy coverage, premium amounts, renewal dates, or claim processes.</a:t>
            </a:r>
          </a:p>
          <a:p>
            <a:r>
              <a:rPr lang="en-GB" sz="1600" dirty="0" smtClean="0">
                <a:solidFill>
                  <a:schemeClr val="accent2"/>
                </a:solidFill>
              </a:rPr>
              <a:t>if </a:t>
            </a:r>
            <a:r>
              <a:rPr lang="en-GB" sz="1600" dirty="0">
                <a:solidFill>
                  <a:schemeClr val="accent2"/>
                </a:solidFill>
              </a:rPr>
              <a:t>users face issues logging in, uploading documents, or making payments, they can get immediate support.</a:t>
            </a:r>
            <a:endParaRPr lang="en-IN" sz="1600" dirty="0">
              <a:solidFill>
                <a:schemeClr val="accent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183" y="1296063"/>
            <a:ext cx="4222143" cy="283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2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0832"/>
            <a:ext cx="10515600" cy="755374"/>
          </a:xfrm>
        </p:spPr>
        <p:txBody>
          <a:bodyPr>
            <a:normAutofit/>
          </a:bodyPr>
          <a:lstStyle/>
          <a:p>
            <a:r>
              <a:rPr lang="en-IN" sz="3600" dirty="0" smtClean="0"/>
              <a:t>           </a:t>
            </a:r>
            <a:r>
              <a:rPr lang="en-IN" sz="3600" dirty="0" smtClean="0">
                <a:solidFill>
                  <a:schemeClr val="accent2"/>
                </a:solidFill>
              </a:rPr>
              <a:t>Technologies used in Home Insurance project</a:t>
            </a:r>
            <a:endParaRPr lang="en-IN" sz="36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46206"/>
            <a:ext cx="10515600" cy="5748792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chemeClr val="accent4">
                    <a:lumMod val="75000"/>
                  </a:schemeClr>
                </a:solidFill>
              </a:rPr>
              <a:t>Frontend(React)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React </a:t>
            </a:r>
            <a:r>
              <a:rPr lang="en-IN" sz="1900" dirty="0" err="1" smtClean="0">
                <a:solidFill>
                  <a:schemeClr val="accent4">
                    <a:lumMod val="75000"/>
                  </a:schemeClr>
                </a:solidFill>
              </a:rPr>
              <a:t>js</a:t>
            </a:r>
            <a:r>
              <a:rPr lang="en-IN" sz="1900" dirty="0">
                <a:solidFill>
                  <a:schemeClr val="accent4">
                    <a:lumMod val="75000"/>
                  </a:schemeClr>
                </a:solidFill>
              </a:rPr>
              <a:t> -Component-based </a:t>
            </a: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UI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err="1" smtClean="0">
                <a:solidFill>
                  <a:schemeClr val="accent4">
                    <a:lumMod val="75000"/>
                  </a:schemeClr>
                </a:solidFill>
              </a:rPr>
              <a:t>Axios</a:t>
            </a:r>
            <a:r>
              <a:rPr lang="en-IN" sz="19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– HTTP client for API calls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Material-UI(MUI)- UI component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React Hook Form – Form handling and validation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React Router – routing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err="1" smtClean="0">
                <a:solidFill>
                  <a:schemeClr val="accent4">
                    <a:lumMod val="75000"/>
                  </a:schemeClr>
                </a:solidFill>
              </a:rPr>
              <a:t>Toastify</a:t>
            </a: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 – used in notifications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1600" dirty="0">
              <a:solidFill>
                <a:schemeClr val="accent4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chemeClr val="accent4">
                    <a:lumMod val="75000"/>
                  </a:schemeClr>
                </a:solidFill>
              </a:rPr>
              <a:t>Backend (Spring boot)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Spring Boot – java –based backend frame work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Spring data  </a:t>
            </a:r>
            <a:r>
              <a:rPr lang="en-IN" sz="1900" dirty="0" err="1" smtClean="0">
                <a:solidFill>
                  <a:schemeClr val="accent4">
                    <a:lumMod val="75000"/>
                  </a:schemeClr>
                </a:solidFill>
              </a:rPr>
              <a:t>jpa</a:t>
            </a: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 – ORM  for Database operations( it can be connect database)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Spring Security and JWT Token – Authentication and authorization</a:t>
            </a:r>
            <a:endParaRPr lang="en-IN" sz="1900" dirty="0">
              <a:solidFill>
                <a:schemeClr val="accent4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Lombok – Reduces boilerplate code ( generate getters and setters and constructors)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1900" dirty="0">
              <a:solidFill>
                <a:schemeClr val="accent4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chemeClr val="accent4">
                    <a:lumMod val="75000"/>
                  </a:schemeClr>
                </a:solidFill>
              </a:rPr>
              <a:t>Data Base and other tools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Postgres SQL – for  </a:t>
            </a: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relational </a:t>
            </a: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data base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900" dirty="0" smtClean="0">
                <a:solidFill>
                  <a:schemeClr val="accent4">
                    <a:lumMod val="75000"/>
                  </a:schemeClr>
                </a:solidFill>
              </a:rPr>
              <a:t>Postman –API testing</a:t>
            </a:r>
          </a:p>
        </p:txBody>
      </p:sp>
    </p:spTree>
    <p:extLst>
      <p:ext uri="{BB962C8B-B14F-4D97-AF65-F5344CB8AC3E}">
        <p14:creationId xmlns:p14="http://schemas.microsoft.com/office/powerpoint/2010/main" val="75707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886</TotalTime>
  <Words>431</Words>
  <Application>Microsoft Office PowerPoint</Application>
  <PresentationFormat>Widescreen</PresentationFormat>
  <Paragraphs>114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Corbel</vt:lpstr>
      <vt:lpstr>Wingdings</vt:lpstr>
      <vt:lpstr>Basis</vt:lpstr>
      <vt:lpstr>Home Insurance Management system</vt:lpstr>
      <vt:lpstr>   Home Insurance management Introduction</vt:lpstr>
      <vt:lpstr>        Register Page After registration success pop</vt:lpstr>
      <vt:lpstr>    Login page Success and forget password send mail</vt:lpstr>
      <vt:lpstr>                    Add Property and Update User Details</vt:lpstr>
      <vt:lpstr>Home Insurance plans and how apply Home Insurance and Customer Care Support Details</vt:lpstr>
      <vt:lpstr>Premium , Coverage ,Raise new claim  and track claim</vt:lpstr>
      <vt:lpstr>               Contact us Chat support with customer</vt:lpstr>
      <vt:lpstr>           Technologies used in Home Insurance project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HomeInsurance Mannagement system</dc:title>
  <dc:creator>Admin</dc:creator>
  <cp:lastModifiedBy>Admin</cp:lastModifiedBy>
  <cp:revision>39</cp:revision>
  <dcterms:created xsi:type="dcterms:W3CDTF">2025-04-30T12:18:21Z</dcterms:created>
  <dcterms:modified xsi:type="dcterms:W3CDTF">2025-05-02T10:22:37Z</dcterms:modified>
</cp:coreProperties>
</file>

<file path=docProps/thumbnail.jpeg>
</file>